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Quicksand"/>
      <p:regular r:id="rId34"/>
      <p:bold r:id="rId35"/>
    </p:embeddedFont>
    <p:embeddedFont>
      <p:font typeface="Quicksand Light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6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8.xml"/><Relationship Id="rId35" Type="http://schemas.openxmlformats.org/officeDocument/2006/relationships/font" Target="fonts/Quicksand-bold.fntdata"/><Relationship Id="rId12" Type="http://schemas.openxmlformats.org/officeDocument/2006/relationships/slide" Target="slides/slide7.xml"/><Relationship Id="rId34" Type="http://schemas.openxmlformats.org/officeDocument/2006/relationships/font" Target="fonts/Quicksand-regular.fntdata"/><Relationship Id="rId15" Type="http://schemas.openxmlformats.org/officeDocument/2006/relationships/slide" Target="slides/slide10.xml"/><Relationship Id="rId37" Type="http://schemas.openxmlformats.org/officeDocument/2006/relationships/font" Target="fonts/QuicksandLight-bold.fntdata"/><Relationship Id="rId14" Type="http://schemas.openxmlformats.org/officeDocument/2006/relationships/slide" Target="slides/slide9.xml"/><Relationship Id="rId36" Type="http://schemas.openxmlformats.org/officeDocument/2006/relationships/font" Target="fonts/QuicksandLigh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9624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17" name="Google Shape;217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